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79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364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277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24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5557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30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285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25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68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572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9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68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3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39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65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78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D4427-B7D9-4111-99B8-3B895900A70B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F65E5D1-39BB-47E8-A4D6-1602B8D35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78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153" y="1512916"/>
            <a:ext cx="10573789" cy="17789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обедителей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призеров муниципального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 всероссийской олимпиады школьников по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биологии! Молодцы!</a:t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альнейших успехов!!!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1025" y="3699164"/>
            <a:ext cx="10981113" cy="2768138"/>
          </a:xfrm>
        </p:spPr>
        <p:txBody>
          <a:bodyPr>
            <a:normAutofit/>
          </a:bodyPr>
          <a:lstStyle/>
          <a:p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Зиннатуллин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Амир 7-б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Шафигуллина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Гузаль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9-в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Мухаметзянов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Самат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9-б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Гильмутдинов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йзат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11-а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аставник –учитель биологии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Фазульянова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узелия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Вагизовна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16" y="322384"/>
            <a:ext cx="2682472" cy="963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7679" y="166528"/>
            <a:ext cx="1567201" cy="8749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25178"/>
          <a:stretch/>
        </p:blipFill>
        <p:spPr>
          <a:xfrm>
            <a:off x="10158152" y="166528"/>
            <a:ext cx="1753985" cy="87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06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</TotalTime>
  <Words>17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Поздравляем победителей и призеров муниципального этапа всероссийской олимпиады школьников по биологии! Молодцы! Желаем  дальнейших успехов!!!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Поздравляем победителей и призеров муниципального этапа всероссийской олимпиады школьников по биологии! Молодцы! Желаем  дальнейших успехов!!!</dc:title>
  <dc:creator>Пользователь</dc:creator>
  <cp:lastModifiedBy>Пользователь</cp:lastModifiedBy>
  <cp:revision>2</cp:revision>
  <dcterms:created xsi:type="dcterms:W3CDTF">2024-02-13T11:32:37Z</dcterms:created>
  <dcterms:modified xsi:type="dcterms:W3CDTF">2024-02-13T11:44:30Z</dcterms:modified>
</cp:coreProperties>
</file>